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1"/>
  </p:sldMasterIdLst>
  <p:sldIdLst>
    <p:sldId id="262" r:id="rId2"/>
    <p:sldId id="270" r:id="rId3"/>
    <p:sldId id="271" r:id="rId4"/>
    <p:sldId id="258" r:id="rId5"/>
    <p:sldId id="272" r:id="rId6"/>
    <p:sldId id="259" r:id="rId7"/>
    <p:sldId id="273" r:id="rId8"/>
    <p:sldId id="260" r:id="rId9"/>
    <p:sldId id="281" r:id="rId10"/>
    <p:sldId id="261" r:id="rId11"/>
    <p:sldId id="275" r:id="rId12"/>
    <p:sldId id="263" r:id="rId13"/>
    <p:sldId id="276" r:id="rId14"/>
    <p:sldId id="264" r:id="rId15"/>
    <p:sldId id="277" r:id="rId16"/>
    <p:sldId id="269" r:id="rId17"/>
    <p:sldId id="278" r:id="rId18"/>
    <p:sldId id="265" r:id="rId19"/>
    <p:sldId id="279" r:id="rId20"/>
    <p:sldId id="266" r:id="rId21"/>
    <p:sldId id="280" r:id="rId22"/>
    <p:sldId id="284" r:id="rId23"/>
    <p:sldId id="286" r:id="rId24"/>
    <p:sldId id="283" r:id="rId25"/>
    <p:sldId id="285" r:id="rId26"/>
    <p:sldId id="282" r:id="rId27"/>
    <p:sldId id="287" r:id="rId28"/>
    <p:sldId id="26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86519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5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88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3098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20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19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23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0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3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61758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2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2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5221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83445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36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80376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2950B-98C6-4E29-931F-8CBC5DFBE0D1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8602D-6EB8-459A-8024-DFC029573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01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  <p:sldLayoutId id="2147484014" r:id="rId17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ye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old-phone-60s-70s-grey-dial-post-2650639/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ye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old-phone-60s-70s-grey-dial-post-2650639/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ck_Arrow.sv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mons.wikimedia.org/wiki/File:Clitterhouse_Recreation_Ground.JPG" TargetMode="Externa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ack_Arrow.sv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commons.wikimedia.org/wiki/File:Clitterhouse_Recreation_Ground.JPG" TargetMode="Externa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File:Sign_language_W.sv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bycp/5614487067/" TargetMode="Externa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books.org/wiki/File:Sign_language_W.sv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bycp/5614487067/" TargetMode="Externa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lips-red-mouth-lipstick-makeup-25603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reeimageslive.co.uk/free_stock_image/background-cocktail-sticks-jpg" TargetMode="Externa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lips-red-mouth-lipstick-makeup-25603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reeimageslive.co.uk/free_stock_image/background-cocktail-sticks-jpg" TargetMode="Externa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vector-images/volleyball-net-vector-clipart.png.ph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hilschatz.com/physics-book/contents/m42146.html" TargetMode="Externa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vector-images/volleyball-net-vector-clipart.png.ph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hilschatz.com/physics-book/contents/m42146.html" TargetMode="Externa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honey-bee-flying-insect-honeybee-311047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ring-cartoon-diamond-big-isolated-309550/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moji_u1f64b.sv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illustrations/story-telling-storytelling-4220329/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creativecommons.org/licenses/by-sa/3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moji_u1f64b.sv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illustrations/story-telling-storytelling-4220329/" TargetMode="External"/><Relationship Id="rId5" Type="http://schemas.openxmlformats.org/officeDocument/2006/relationships/image" Target="../media/image23.jpg"/><Relationship Id="rId4" Type="http://schemas.openxmlformats.org/officeDocument/2006/relationships/hyperlink" Target="https://creativecommons.org/licenses/by-sa/3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reephotoshop.org/2011/02/pop-art-layer-style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oodfreephotos.com/vector-images/corn-vector-clipart.png.php" TargetMode="Externa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reephotoshop.org/2011/02/pop-art-layer-style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oodfreephotos.com/vector-images/corn-vector-clipart.png.php" TargetMode="Externa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outed.blogspot.com/2012/03/broken-vessels.html" TargetMode="External"/><Relationship Id="rId7" Type="http://schemas.openxmlformats.org/officeDocument/2006/relationships/hyperlink" Target="http://miss-fong.blogspot.com/2011/01/grandmas-toenail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hyperlink" Target="https://pixabay.com/en/at-sign-symbol-at-the-rate-of-33776/" TargetMode="Externa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outed.blogspot.com/2012/03/broken-vessels.html" TargetMode="External"/><Relationship Id="rId7" Type="http://schemas.openxmlformats.org/officeDocument/2006/relationships/hyperlink" Target="http://miss-fong.blogspot.com/2011/01/grandmas-toenail.html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hyperlink" Target="https://pixabay.com/en/at-sign-symbol-at-the-rate-of-33776/" TargetMode="Externa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milk-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aanbaksho.com.au/bengali-business-registration/" TargetMode="Externa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milk-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aanbaksho.com.au/bengali-business-registration/" TargetMode="Externa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honey-bee-flying-insect-honeybee-311047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ring-cartoon-diamond-big-isolated-309550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ma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tionary.org/wiki/chair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ma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tionary.org/wiki/chair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people/children-kids/people-child-son-childhood-baby-portrait-person-face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ngimg.com/download/2118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people/children-kids/people-child-son-childhood-baby-portrait-person-face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pngimg.com/download/2118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abian_Sea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urrenderedmarriage.org/2010/09/man-up-and-father-your-kids.html" TargetMode="Externa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abian_Sea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urrenderedmarriage.org/2010/09/man-up-and-father-your-kids.html" TargetMode="Externa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9D30E-4C9B-4A25-9F98-C1B9BB0D4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7FA82-0476-4F71-8CAB-E2898A60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17531" y="2209800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A9A8F-093C-4B72-9B92-E6F33ADC5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70484" y="2209800"/>
            <a:ext cx="4702206" cy="25461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0B4A23-F57D-49BD-BC0C-AA30B8082152}"/>
              </a:ext>
            </a:extLst>
          </p:cNvPr>
          <p:cNvSpPr/>
          <p:nvPr/>
        </p:nvSpPr>
        <p:spPr>
          <a:xfrm>
            <a:off x="3729832" y="568554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FE634-AAB8-4CDC-9F04-65E8007AB945}"/>
              </a:ext>
            </a:extLst>
          </p:cNvPr>
          <p:cNvSpPr/>
          <p:nvPr/>
        </p:nvSpPr>
        <p:spPr>
          <a:xfrm>
            <a:off x="4446906" y="568554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9E4B90-0AB3-454E-8864-B55BA6FE6331}"/>
              </a:ext>
            </a:extLst>
          </p:cNvPr>
          <p:cNvSpPr/>
          <p:nvPr/>
        </p:nvSpPr>
        <p:spPr>
          <a:xfrm>
            <a:off x="5156042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7A7381-C5C8-4A31-8304-E2A5CED5616B}"/>
              </a:ext>
            </a:extLst>
          </p:cNvPr>
          <p:cNvSpPr/>
          <p:nvPr/>
        </p:nvSpPr>
        <p:spPr>
          <a:xfrm>
            <a:off x="5860259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9684D5-C38D-45D5-9A81-6CBE2CDAB243}"/>
              </a:ext>
            </a:extLst>
          </p:cNvPr>
          <p:cNvSpPr/>
          <p:nvPr/>
        </p:nvSpPr>
        <p:spPr>
          <a:xfrm>
            <a:off x="6568125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0754F-F211-4411-AA5F-4CCB9510D09C}"/>
              </a:ext>
            </a:extLst>
          </p:cNvPr>
          <p:cNvSpPr/>
          <p:nvPr/>
        </p:nvSpPr>
        <p:spPr>
          <a:xfrm>
            <a:off x="7275991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CD3071-ADDB-4F46-A138-32A43EC5BF96}"/>
              </a:ext>
            </a:extLst>
          </p:cNvPr>
          <p:cNvSpPr txBox="1"/>
          <p:nvPr/>
        </p:nvSpPr>
        <p:spPr>
          <a:xfrm>
            <a:off x="529701" y="818513"/>
            <a:ext cx="11132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6 letter word from the below two images</a:t>
            </a:r>
          </a:p>
        </p:txBody>
      </p:sp>
    </p:spTree>
    <p:extLst>
      <p:ext uri="{BB962C8B-B14F-4D97-AF65-F5344CB8AC3E}">
        <p14:creationId xmlns:p14="http://schemas.microsoft.com/office/powerpoint/2010/main" val="27992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7FA82-0476-4F71-8CAB-E2898A60D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17531" y="2209800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A9A8F-093C-4B72-9B92-E6F33ADC5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70484" y="2209800"/>
            <a:ext cx="4702206" cy="25461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0B4A23-F57D-49BD-BC0C-AA30B8082152}"/>
              </a:ext>
            </a:extLst>
          </p:cNvPr>
          <p:cNvSpPr/>
          <p:nvPr/>
        </p:nvSpPr>
        <p:spPr>
          <a:xfrm>
            <a:off x="3729832" y="568554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low Condensed ExtraBold" panose="00000906000000000000" pitchFamily="2" charset="0"/>
              </a:rPr>
              <a:t>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8FE634-AAB8-4CDC-9F04-65E8007AB945}"/>
              </a:ext>
            </a:extLst>
          </p:cNvPr>
          <p:cNvSpPr/>
          <p:nvPr/>
        </p:nvSpPr>
        <p:spPr>
          <a:xfrm>
            <a:off x="4446906" y="568554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rlow Condensed ExtraBold" panose="00000906000000000000" pitchFamily="2" charset="0"/>
              </a:rPr>
              <a:t>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9E4B90-0AB3-454E-8864-B55BA6FE6331}"/>
              </a:ext>
            </a:extLst>
          </p:cNvPr>
          <p:cNvSpPr/>
          <p:nvPr/>
        </p:nvSpPr>
        <p:spPr>
          <a:xfrm>
            <a:off x="5156042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7A7381-C5C8-4A31-8304-E2A5CED5616B}"/>
              </a:ext>
            </a:extLst>
          </p:cNvPr>
          <p:cNvSpPr/>
          <p:nvPr/>
        </p:nvSpPr>
        <p:spPr>
          <a:xfrm>
            <a:off x="5860259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9684D5-C38D-45D5-9A81-6CBE2CDAB243}"/>
              </a:ext>
            </a:extLst>
          </p:cNvPr>
          <p:cNvSpPr/>
          <p:nvPr/>
        </p:nvSpPr>
        <p:spPr>
          <a:xfrm>
            <a:off x="6568125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20754F-F211-4411-AA5F-4CCB9510D09C}"/>
              </a:ext>
            </a:extLst>
          </p:cNvPr>
          <p:cNvSpPr/>
          <p:nvPr/>
        </p:nvSpPr>
        <p:spPr>
          <a:xfrm>
            <a:off x="7275991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CD3071-ADDB-4F46-A138-32A43EC5BF96}"/>
              </a:ext>
            </a:extLst>
          </p:cNvPr>
          <p:cNvSpPr txBox="1"/>
          <p:nvPr/>
        </p:nvSpPr>
        <p:spPr>
          <a:xfrm>
            <a:off x="529701" y="818513"/>
            <a:ext cx="11132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6 letter word from the below two images</a:t>
            </a:r>
          </a:p>
        </p:txBody>
      </p:sp>
    </p:spTree>
    <p:extLst>
      <p:ext uri="{BB962C8B-B14F-4D97-AF65-F5344CB8AC3E}">
        <p14:creationId xmlns:p14="http://schemas.microsoft.com/office/powerpoint/2010/main" val="350702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EBA15-ECA1-4D70-82AF-BE1DBB5CF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49213" y="1666240"/>
            <a:ext cx="3215640" cy="279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54CC1-55FF-4C03-B788-3DE51E063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33351" y="1666240"/>
            <a:ext cx="4361895" cy="31116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012EDF-CDF8-428F-B0D1-91F4E398B36E}"/>
              </a:ext>
            </a:extLst>
          </p:cNvPr>
          <p:cNvSpPr/>
          <p:nvPr/>
        </p:nvSpPr>
        <p:spPr>
          <a:xfrm>
            <a:off x="2701690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F0B96-C247-43CA-8A2F-1370462B7B1D}"/>
              </a:ext>
            </a:extLst>
          </p:cNvPr>
          <p:cNvSpPr/>
          <p:nvPr/>
        </p:nvSpPr>
        <p:spPr>
          <a:xfrm>
            <a:off x="3410826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3E95F3-B90F-437D-8297-F12A4E18574F}"/>
              </a:ext>
            </a:extLst>
          </p:cNvPr>
          <p:cNvSpPr/>
          <p:nvPr/>
        </p:nvSpPr>
        <p:spPr>
          <a:xfrm>
            <a:off x="4145363" y="559746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434E17-A06C-4D94-B9DD-54BDE51E9744}"/>
              </a:ext>
            </a:extLst>
          </p:cNvPr>
          <p:cNvSpPr/>
          <p:nvPr/>
        </p:nvSpPr>
        <p:spPr>
          <a:xfrm>
            <a:off x="4862437" y="559746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BACBFF-6FB6-46D8-8C84-5B8F6CE7C89F}"/>
              </a:ext>
            </a:extLst>
          </p:cNvPr>
          <p:cNvSpPr/>
          <p:nvPr/>
        </p:nvSpPr>
        <p:spPr>
          <a:xfrm>
            <a:off x="5571573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233D7-1D14-41F7-938F-3B6097D53861}"/>
              </a:ext>
            </a:extLst>
          </p:cNvPr>
          <p:cNvSpPr/>
          <p:nvPr/>
        </p:nvSpPr>
        <p:spPr>
          <a:xfrm>
            <a:off x="6275790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3F30A1-4266-478A-95B5-A1AB5549FF04}"/>
              </a:ext>
            </a:extLst>
          </p:cNvPr>
          <p:cNvSpPr/>
          <p:nvPr/>
        </p:nvSpPr>
        <p:spPr>
          <a:xfrm>
            <a:off x="6983656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40D48A-EFA6-4A36-B7C3-203172C27BB3}"/>
              </a:ext>
            </a:extLst>
          </p:cNvPr>
          <p:cNvSpPr/>
          <p:nvPr/>
        </p:nvSpPr>
        <p:spPr>
          <a:xfrm>
            <a:off x="7691522" y="559745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00EDD3-38DF-4427-897A-0B393774C33A}"/>
              </a:ext>
            </a:extLst>
          </p:cNvPr>
          <p:cNvSpPr txBox="1"/>
          <p:nvPr/>
        </p:nvSpPr>
        <p:spPr>
          <a:xfrm>
            <a:off x="1209582" y="441056"/>
            <a:ext cx="10447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10 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letter word from the below two images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14FC0B-7A50-4D14-A5A4-EAD4FEE651C7}"/>
              </a:ext>
            </a:extLst>
          </p:cNvPr>
          <p:cNvSpPr/>
          <p:nvPr/>
        </p:nvSpPr>
        <p:spPr>
          <a:xfrm>
            <a:off x="8422729" y="559745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ABF330-02A2-46B3-B2A9-FA596933B9F8}"/>
              </a:ext>
            </a:extLst>
          </p:cNvPr>
          <p:cNvSpPr/>
          <p:nvPr/>
        </p:nvSpPr>
        <p:spPr>
          <a:xfrm>
            <a:off x="9147069" y="559745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4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EBA15-ECA1-4D70-82AF-BE1DBB5CF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49213" y="1666240"/>
            <a:ext cx="3215640" cy="279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54CC1-55FF-4C03-B788-3DE51E063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33351" y="1666240"/>
            <a:ext cx="4361895" cy="31116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012EDF-CDF8-428F-B0D1-91F4E398B36E}"/>
              </a:ext>
            </a:extLst>
          </p:cNvPr>
          <p:cNvSpPr/>
          <p:nvPr/>
        </p:nvSpPr>
        <p:spPr>
          <a:xfrm>
            <a:off x="2701690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EF0B96-C247-43CA-8A2F-1370462B7B1D}"/>
              </a:ext>
            </a:extLst>
          </p:cNvPr>
          <p:cNvSpPr/>
          <p:nvPr/>
        </p:nvSpPr>
        <p:spPr>
          <a:xfrm>
            <a:off x="3428289" y="5597455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3E95F3-B90F-437D-8297-F12A4E18574F}"/>
              </a:ext>
            </a:extLst>
          </p:cNvPr>
          <p:cNvSpPr/>
          <p:nvPr/>
        </p:nvSpPr>
        <p:spPr>
          <a:xfrm>
            <a:off x="4145363" y="559746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434E17-A06C-4D94-B9DD-54BDE51E9744}"/>
              </a:ext>
            </a:extLst>
          </p:cNvPr>
          <p:cNvSpPr/>
          <p:nvPr/>
        </p:nvSpPr>
        <p:spPr>
          <a:xfrm>
            <a:off x="4862437" y="559746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BACBFF-6FB6-46D8-8C84-5B8F6CE7C89F}"/>
              </a:ext>
            </a:extLst>
          </p:cNvPr>
          <p:cNvSpPr/>
          <p:nvPr/>
        </p:nvSpPr>
        <p:spPr>
          <a:xfrm>
            <a:off x="5571573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233D7-1D14-41F7-938F-3B6097D53861}"/>
              </a:ext>
            </a:extLst>
          </p:cNvPr>
          <p:cNvSpPr/>
          <p:nvPr/>
        </p:nvSpPr>
        <p:spPr>
          <a:xfrm>
            <a:off x="6275790" y="5597455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3F30A1-4266-478A-95B5-A1AB5549FF04}"/>
              </a:ext>
            </a:extLst>
          </p:cNvPr>
          <p:cNvSpPr/>
          <p:nvPr/>
        </p:nvSpPr>
        <p:spPr>
          <a:xfrm>
            <a:off x="6983656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40D48A-EFA6-4A36-B7C3-203172C27BB3}"/>
              </a:ext>
            </a:extLst>
          </p:cNvPr>
          <p:cNvSpPr/>
          <p:nvPr/>
        </p:nvSpPr>
        <p:spPr>
          <a:xfrm>
            <a:off x="7691522" y="559745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00EDD3-38DF-4427-897A-0B393774C33A}"/>
              </a:ext>
            </a:extLst>
          </p:cNvPr>
          <p:cNvSpPr txBox="1"/>
          <p:nvPr/>
        </p:nvSpPr>
        <p:spPr>
          <a:xfrm>
            <a:off x="1209582" y="441056"/>
            <a:ext cx="10447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10 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letter word from the below two images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14FC0B-7A50-4D14-A5A4-EAD4FEE651C7}"/>
              </a:ext>
            </a:extLst>
          </p:cNvPr>
          <p:cNvSpPr/>
          <p:nvPr/>
        </p:nvSpPr>
        <p:spPr>
          <a:xfrm>
            <a:off x="8422729" y="559745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ABF330-02A2-46B3-B2A9-FA596933B9F8}"/>
              </a:ext>
            </a:extLst>
          </p:cNvPr>
          <p:cNvSpPr/>
          <p:nvPr/>
        </p:nvSpPr>
        <p:spPr>
          <a:xfrm>
            <a:off x="9147069" y="559745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6446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87A71-8BC9-4DD6-8470-ABE6C633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0229" y="1367161"/>
            <a:ext cx="2905125" cy="3604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77AF51-D210-456C-B297-3E1425D4F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1495786"/>
            <a:ext cx="4579398" cy="33470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85FECB-A928-4F7C-9DF9-2C0BE329739A}"/>
              </a:ext>
            </a:extLst>
          </p:cNvPr>
          <p:cNvSpPr/>
          <p:nvPr/>
        </p:nvSpPr>
        <p:spPr>
          <a:xfrm>
            <a:off x="4492730" y="5658909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2DE20-D57F-4358-A442-81C76263F7F0}"/>
              </a:ext>
            </a:extLst>
          </p:cNvPr>
          <p:cNvSpPr/>
          <p:nvPr/>
        </p:nvSpPr>
        <p:spPr>
          <a:xfrm>
            <a:off x="5205835" y="565890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96D46-37D6-4FB9-8343-410A70DD6447}"/>
              </a:ext>
            </a:extLst>
          </p:cNvPr>
          <p:cNvSpPr/>
          <p:nvPr/>
        </p:nvSpPr>
        <p:spPr>
          <a:xfrm>
            <a:off x="5940372" y="5658909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1F7DDE-756B-42DD-AEA4-1429049DDEF4}"/>
              </a:ext>
            </a:extLst>
          </p:cNvPr>
          <p:cNvSpPr/>
          <p:nvPr/>
        </p:nvSpPr>
        <p:spPr>
          <a:xfrm>
            <a:off x="6657446" y="565891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09C089-AD18-488F-82AF-2BC7B16240D1}"/>
              </a:ext>
            </a:extLst>
          </p:cNvPr>
          <p:cNvSpPr txBox="1"/>
          <p:nvPr/>
        </p:nvSpPr>
        <p:spPr>
          <a:xfrm>
            <a:off x="612560" y="348417"/>
            <a:ext cx="11390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4 letter word from the below two images</a:t>
            </a:r>
          </a:p>
        </p:txBody>
      </p:sp>
    </p:spTree>
    <p:extLst>
      <p:ext uri="{BB962C8B-B14F-4D97-AF65-F5344CB8AC3E}">
        <p14:creationId xmlns:p14="http://schemas.microsoft.com/office/powerpoint/2010/main" val="129999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87A71-8BC9-4DD6-8470-ABE6C6330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90229" y="1367161"/>
            <a:ext cx="2905125" cy="3604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77AF51-D210-456C-B297-3E1425D4F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1495786"/>
            <a:ext cx="4579398" cy="33470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85FECB-A928-4F7C-9DF9-2C0BE329739A}"/>
              </a:ext>
            </a:extLst>
          </p:cNvPr>
          <p:cNvSpPr/>
          <p:nvPr/>
        </p:nvSpPr>
        <p:spPr>
          <a:xfrm>
            <a:off x="4492730" y="565890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22DE20-D57F-4358-A442-81C76263F7F0}"/>
              </a:ext>
            </a:extLst>
          </p:cNvPr>
          <p:cNvSpPr/>
          <p:nvPr/>
        </p:nvSpPr>
        <p:spPr>
          <a:xfrm>
            <a:off x="5205835" y="565890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96D46-37D6-4FB9-8343-410A70DD6447}"/>
              </a:ext>
            </a:extLst>
          </p:cNvPr>
          <p:cNvSpPr/>
          <p:nvPr/>
        </p:nvSpPr>
        <p:spPr>
          <a:xfrm>
            <a:off x="5940372" y="5658909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1F7DDE-756B-42DD-AEA4-1429049DDEF4}"/>
              </a:ext>
            </a:extLst>
          </p:cNvPr>
          <p:cNvSpPr/>
          <p:nvPr/>
        </p:nvSpPr>
        <p:spPr>
          <a:xfrm>
            <a:off x="6657446" y="565891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09C089-AD18-488F-82AF-2BC7B16240D1}"/>
              </a:ext>
            </a:extLst>
          </p:cNvPr>
          <p:cNvSpPr txBox="1"/>
          <p:nvPr/>
        </p:nvSpPr>
        <p:spPr>
          <a:xfrm>
            <a:off x="612560" y="348417"/>
            <a:ext cx="11390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4 letter word from the below two images</a:t>
            </a:r>
          </a:p>
        </p:txBody>
      </p:sp>
    </p:spTree>
    <p:extLst>
      <p:ext uri="{BB962C8B-B14F-4D97-AF65-F5344CB8AC3E}">
        <p14:creationId xmlns:p14="http://schemas.microsoft.com/office/powerpoint/2010/main" val="9168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4E226-CFF6-455E-A945-428ACF969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55149" y="2165411"/>
            <a:ext cx="4128906" cy="2527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C5E0A-079A-422F-840F-9B3DF2F7B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07946" y="1731146"/>
            <a:ext cx="4641124" cy="3266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65327-10DC-4774-A7BA-4489396F22B2}"/>
              </a:ext>
            </a:extLst>
          </p:cNvPr>
          <p:cNvSpPr txBox="1"/>
          <p:nvPr/>
        </p:nvSpPr>
        <p:spPr>
          <a:xfrm>
            <a:off x="942930" y="6858000"/>
            <a:ext cx="10306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reeimageslive.co.uk/free_stock_image/background-cocktail-sticks-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EA36C8-D038-4680-9BD3-CC89012A18A1}"/>
              </a:ext>
            </a:extLst>
          </p:cNvPr>
          <p:cNvSpPr/>
          <p:nvPr/>
        </p:nvSpPr>
        <p:spPr>
          <a:xfrm>
            <a:off x="2619542" y="563989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D3DE97-F54C-49C6-B095-B0F6A7C0B928}"/>
              </a:ext>
            </a:extLst>
          </p:cNvPr>
          <p:cNvSpPr/>
          <p:nvPr/>
        </p:nvSpPr>
        <p:spPr>
          <a:xfrm>
            <a:off x="3332647" y="563989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CF568-A29F-459E-A0EF-794DCA145A2D}"/>
              </a:ext>
            </a:extLst>
          </p:cNvPr>
          <p:cNvSpPr/>
          <p:nvPr/>
        </p:nvSpPr>
        <p:spPr>
          <a:xfrm>
            <a:off x="4067184" y="563989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FBC04-E12B-488B-B567-07F006519857}"/>
              </a:ext>
            </a:extLst>
          </p:cNvPr>
          <p:cNvSpPr/>
          <p:nvPr/>
        </p:nvSpPr>
        <p:spPr>
          <a:xfrm>
            <a:off x="4784258" y="563990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95B290-92DD-4C9E-AD74-BA6DF2AAEE71}"/>
              </a:ext>
            </a:extLst>
          </p:cNvPr>
          <p:cNvSpPr/>
          <p:nvPr/>
        </p:nvSpPr>
        <p:spPr>
          <a:xfrm>
            <a:off x="5493394" y="563989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5A7B76-8B6D-46CF-AD89-226C8526CE35}"/>
              </a:ext>
            </a:extLst>
          </p:cNvPr>
          <p:cNvSpPr/>
          <p:nvPr/>
        </p:nvSpPr>
        <p:spPr>
          <a:xfrm>
            <a:off x="6197611" y="563989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82799A-5D49-48B4-9AEC-71C5B3871188}"/>
              </a:ext>
            </a:extLst>
          </p:cNvPr>
          <p:cNvSpPr/>
          <p:nvPr/>
        </p:nvSpPr>
        <p:spPr>
          <a:xfrm>
            <a:off x="6905477" y="563989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C533EC-FB30-4307-856F-87AB63697165}"/>
              </a:ext>
            </a:extLst>
          </p:cNvPr>
          <p:cNvSpPr/>
          <p:nvPr/>
        </p:nvSpPr>
        <p:spPr>
          <a:xfrm>
            <a:off x="7613343" y="563989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C251B-7AF5-4938-BC2E-651CA27EDEF9}"/>
              </a:ext>
            </a:extLst>
          </p:cNvPr>
          <p:cNvSpPr txBox="1"/>
          <p:nvPr/>
        </p:nvSpPr>
        <p:spPr>
          <a:xfrm>
            <a:off x="1250136" y="463774"/>
            <a:ext cx="106903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9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 letter word from the below two images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90EDE7-1C84-4AF2-A62F-17A5E8153972}"/>
              </a:ext>
            </a:extLst>
          </p:cNvPr>
          <p:cNvSpPr/>
          <p:nvPr/>
        </p:nvSpPr>
        <p:spPr>
          <a:xfrm>
            <a:off x="8328769" y="563989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9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4E226-CFF6-455E-A945-428ACF969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55149" y="2165411"/>
            <a:ext cx="4128906" cy="2527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EC5E0A-079A-422F-840F-9B3DF2F7B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07946" y="1731146"/>
            <a:ext cx="4641124" cy="3266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65327-10DC-4774-A7BA-4489396F22B2}"/>
              </a:ext>
            </a:extLst>
          </p:cNvPr>
          <p:cNvSpPr txBox="1"/>
          <p:nvPr/>
        </p:nvSpPr>
        <p:spPr>
          <a:xfrm>
            <a:off x="942930" y="6858000"/>
            <a:ext cx="103061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reeimageslive.co.uk/free_stock_image/background-cocktail-sticks-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EA36C8-D038-4680-9BD3-CC89012A18A1}"/>
              </a:ext>
            </a:extLst>
          </p:cNvPr>
          <p:cNvSpPr/>
          <p:nvPr/>
        </p:nvSpPr>
        <p:spPr>
          <a:xfrm>
            <a:off x="2619542" y="563989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D3DE97-F54C-49C6-B095-B0F6A7C0B928}"/>
              </a:ext>
            </a:extLst>
          </p:cNvPr>
          <p:cNvSpPr/>
          <p:nvPr/>
        </p:nvSpPr>
        <p:spPr>
          <a:xfrm>
            <a:off x="3334839" y="563989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CF568-A29F-459E-A0EF-794DCA145A2D}"/>
              </a:ext>
            </a:extLst>
          </p:cNvPr>
          <p:cNvSpPr/>
          <p:nvPr/>
        </p:nvSpPr>
        <p:spPr>
          <a:xfrm>
            <a:off x="4067312" y="563989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FBC04-E12B-488B-B567-07F006519857}"/>
              </a:ext>
            </a:extLst>
          </p:cNvPr>
          <p:cNvSpPr/>
          <p:nvPr/>
        </p:nvSpPr>
        <p:spPr>
          <a:xfrm>
            <a:off x="4784258" y="563990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95B290-92DD-4C9E-AD74-BA6DF2AAEE71}"/>
              </a:ext>
            </a:extLst>
          </p:cNvPr>
          <p:cNvSpPr/>
          <p:nvPr/>
        </p:nvSpPr>
        <p:spPr>
          <a:xfrm>
            <a:off x="5514954" y="563989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5A7B76-8B6D-46CF-AD89-226C8526CE35}"/>
              </a:ext>
            </a:extLst>
          </p:cNvPr>
          <p:cNvSpPr/>
          <p:nvPr/>
        </p:nvSpPr>
        <p:spPr>
          <a:xfrm>
            <a:off x="6197611" y="563989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82799A-5D49-48B4-9AEC-71C5B3871188}"/>
              </a:ext>
            </a:extLst>
          </p:cNvPr>
          <p:cNvSpPr/>
          <p:nvPr/>
        </p:nvSpPr>
        <p:spPr>
          <a:xfrm>
            <a:off x="6905477" y="563989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C533EC-FB30-4307-856F-87AB63697165}"/>
              </a:ext>
            </a:extLst>
          </p:cNvPr>
          <p:cNvSpPr/>
          <p:nvPr/>
        </p:nvSpPr>
        <p:spPr>
          <a:xfrm>
            <a:off x="7613343" y="563989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C251B-7AF5-4938-BC2E-651CA27EDEF9}"/>
              </a:ext>
            </a:extLst>
          </p:cNvPr>
          <p:cNvSpPr txBox="1"/>
          <p:nvPr/>
        </p:nvSpPr>
        <p:spPr>
          <a:xfrm>
            <a:off x="1250136" y="463774"/>
            <a:ext cx="106903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9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 letter word from the below two images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90EDE7-1C84-4AF2-A62F-17A5E8153972}"/>
              </a:ext>
            </a:extLst>
          </p:cNvPr>
          <p:cNvSpPr/>
          <p:nvPr/>
        </p:nvSpPr>
        <p:spPr>
          <a:xfrm>
            <a:off x="8328769" y="563989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21914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981D3-D82C-4AA2-80EF-E802EE2D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94373" y="2416088"/>
            <a:ext cx="2543990" cy="2656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0DEFD-DC66-4981-8E73-0704CB53A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63954" y="2015231"/>
            <a:ext cx="5757918" cy="30577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BBBA54-2B77-4064-827A-332BACD66E5B}"/>
              </a:ext>
            </a:extLst>
          </p:cNvPr>
          <p:cNvSpPr/>
          <p:nvPr/>
        </p:nvSpPr>
        <p:spPr>
          <a:xfrm>
            <a:off x="3265131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74B0C-5F6D-4884-81F9-EB28294B5A84}"/>
              </a:ext>
            </a:extLst>
          </p:cNvPr>
          <p:cNvSpPr/>
          <p:nvPr/>
        </p:nvSpPr>
        <p:spPr>
          <a:xfrm>
            <a:off x="3961210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2A8837-C9B0-451C-8B68-6F5B31D04BA7}"/>
              </a:ext>
            </a:extLst>
          </p:cNvPr>
          <p:cNvSpPr/>
          <p:nvPr/>
        </p:nvSpPr>
        <p:spPr>
          <a:xfrm>
            <a:off x="4665227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739EE6-7555-40EB-AE8A-ECC01AA5FC5E}"/>
              </a:ext>
            </a:extLst>
          </p:cNvPr>
          <p:cNvSpPr/>
          <p:nvPr/>
        </p:nvSpPr>
        <p:spPr>
          <a:xfrm>
            <a:off x="5361306" y="574768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277641-EADF-413A-8029-BDEFF4EF6CE0}"/>
              </a:ext>
            </a:extLst>
          </p:cNvPr>
          <p:cNvSpPr/>
          <p:nvPr/>
        </p:nvSpPr>
        <p:spPr>
          <a:xfrm>
            <a:off x="6070442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6866A4-7745-4FA6-B9C2-244FD6FC106D}"/>
              </a:ext>
            </a:extLst>
          </p:cNvPr>
          <p:cNvSpPr/>
          <p:nvPr/>
        </p:nvSpPr>
        <p:spPr>
          <a:xfrm>
            <a:off x="6774659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EE3D96-9468-47E1-8A27-4CB487352E08}"/>
              </a:ext>
            </a:extLst>
          </p:cNvPr>
          <p:cNvSpPr/>
          <p:nvPr/>
        </p:nvSpPr>
        <p:spPr>
          <a:xfrm>
            <a:off x="7482525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F923C-A342-4B50-B4C7-8EEA8322B64A}"/>
              </a:ext>
            </a:extLst>
          </p:cNvPr>
          <p:cNvSpPr txBox="1"/>
          <p:nvPr/>
        </p:nvSpPr>
        <p:spPr>
          <a:xfrm>
            <a:off x="1121650" y="694208"/>
            <a:ext cx="102736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7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 letter word from the below two images</a:t>
            </a:r>
          </a:p>
        </p:txBody>
      </p:sp>
    </p:spTree>
    <p:extLst>
      <p:ext uri="{BB962C8B-B14F-4D97-AF65-F5344CB8AC3E}">
        <p14:creationId xmlns:p14="http://schemas.microsoft.com/office/powerpoint/2010/main" val="27772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981D3-D82C-4AA2-80EF-E802EE2D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94373" y="2416088"/>
            <a:ext cx="2543990" cy="2656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0DEFD-DC66-4981-8E73-0704CB53A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63954" y="2015231"/>
            <a:ext cx="5757918" cy="30577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BBBA54-2B77-4064-827A-332BACD66E5B}"/>
              </a:ext>
            </a:extLst>
          </p:cNvPr>
          <p:cNvSpPr/>
          <p:nvPr/>
        </p:nvSpPr>
        <p:spPr>
          <a:xfrm>
            <a:off x="3265131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374B0C-5F6D-4884-81F9-EB28294B5A84}"/>
              </a:ext>
            </a:extLst>
          </p:cNvPr>
          <p:cNvSpPr/>
          <p:nvPr/>
        </p:nvSpPr>
        <p:spPr>
          <a:xfrm>
            <a:off x="3961210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2A8837-C9B0-451C-8B68-6F5B31D04BA7}"/>
              </a:ext>
            </a:extLst>
          </p:cNvPr>
          <p:cNvSpPr/>
          <p:nvPr/>
        </p:nvSpPr>
        <p:spPr>
          <a:xfrm>
            <a:off x="4665227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739EE6-7555-40EB-AE8A-ECC01AA5FC5E}"/>
              </a:ext>
            </a:extLst>
          </p:cNvPr>
          <p:cNvSpPr/>
          <p:nvPr/>
        </p:nvSpPr>
        <p:spPr>
          <a:xfrm>
            <a:off x="5361306" y="574768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277641-EADF-413A-8029-BDEFF4EF6CE0}"/>
              </a:ext>
            </a:extLst>
          </p:cNvPr>
          <p:cNvSpPr/>
          <p:nvPr/>
        </p:nvSpPr>
        <p:spPr>
          <a:xfrm>
            <a:off x="6070442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6866A4-7745-4FA6-B9C2-244FD6FC106D}"/>
              </a:ext>
            </a:extLst>
          </p:cNvPr>
          <p:cNvSpPr/>
          <p:nvPr/>
        </p:nvSpPr>
        <p:spPr>
          <a:xfrm>
            <a:off x="6774659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EE3D96-9468-47E1-8A27-4CB487352E08}"/>
              </a:ext>
            </a:extLst>
          </p:cNvPr>
          <p:cNvSpPr/>
          <p:nvPr/>
        </p:nvSpPr>
        <p:spPr>
          <a:xfrm>
            <a:off x="7482525" y="574768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0F923C-A342-4B50-B4C7-8EEA8322B64A}"/>
              </a:ext>
            </a:extLst>
          </p:cNvPr>
          <p:cNvSpPr txBox="1"/>
          <p:nvPr/>
        </p:nvSpPr>
        <p:spPr>
          <a:xfrm>
            <a:off x="1121650" y="694208"/>
            <a:ext cx="102736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7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 letter word from the below two images</a:t>
            </a:r>
          </a:p>
        </p:txBody>
      </p:sp>
    </p:spTree>
    <p:extLst>
      <p:ext uri="{BB962C8B-B14F-4D97-AF65-F5344CB8AC3E}">
        <p14:creationId xmlns:p14="http://schemas.microsoft.com/office/powerpoint/2010/main" val="161567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ACBAD-3964-48B9-9B6E-24990C5E1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2150" y="1491447"/>
            <a:ext cx="21844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BDA10-17D5-4097-9F7A-EDF15C3A7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66840" y="1491448"/>
            <a:ext cx="1496771" cy="2322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65E1B-E001-4EB7-91D7-1DF7040C5455}"/>
              </a:ext>
            </a:extLst>
          </p:cNvPr>
          <p:cNvSpPr txBox="1"/>
          <p:nvPr/>
        </p:nvSpPr>
        <p:spPr>
          <a:xfrm>
            <a:off x="1067538" y="581708"/>
            <a:ext cx="103935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 Condensed SemiBold" panose="00000706000000000000" pitchFamily="2" charset="0"/>
              </a:rPr>
              <a:t>Guess the Five letter word from the below two images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786B8-497C-4358-8734-AAD9DF1A7331}"/>
              </a:ext>
            </a:extLst>
          </p:cNvPr>
          <p:cNvSpPr/>
          <p:nvPr/>
        </p:nvSpPr>
        <p:spPr>
          <a:xfrm>
            <a:off x="3391899" y="4428469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B2450-6E84-405B-8B6E-4F59D64429B2}"/>
              </a:ext>
            </a:extLst>
          </p:cNvPr>
          <p:cNvSpPr/>
          <p:nvPr/>
        </p:nvSpPr>
        <p:spPr>
          <a:xfrm>
            <a:off x="4105004" y="442846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D4F23-B7D7-4490-A35E-509B87F6B5FD}"/>
              </a:ext>
            </a:extLst>
          </p:cNvPr>
          <p:cNvSpPr/>
          <p:nvPr/>
        </p:nvSpPr>
        <p:spPr>
          <a:xfrm>
            <a:off x="4839541" y="4428469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79F425-760D-4282-8A32-F90E0F5407AB}"/>
              </a:ext>
            </a:extLst>
          </p:cNvPr>
          <p:cNvSpPr/>
          <p:nvPr/>
        </p:nvSpPr>
        <p:spPr>
          <a:xfrm>
            <a:off x="5556615" y="442847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7893F3-0680-4261-AC7B-CAE8C359C670}"/>
              </a:ext>
            </a:extLst>
          </p:cNvPr>
          <p:cNvSpPr/>
          <p:nvPr/>
        </p:nvSpPr>
        <p:spPr>
          <a:xfrm>
            <a:off x="6265751" y="442846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92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9D868-671A-48FD-AAF7-B1E395BCE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1" y="1471474"/>
            <a:ext cx="3062797" cy="3915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38D86-D76C-4907-B6FE-019CB9C7D1AE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Emoji_u1f64b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D2E70-B78B-4A7E-AA79-627CCE65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88241" y="2396971"/>
            <a:ext cx="4879758" cy="2724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A83EB2-0909-4D48-8238-79AEE81DA8AC}"/>
              </a:ext>
            </a:extLst>
          </p:cNvPr>
          <p:cNvSpPr/>
          <p:nvPr/>
        </p:nvSpPr>
        <p:spPr>
          <a:xfrm>
            <a:off x="3196590" y="590179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3448C4-A2BF-4EE0-B110-0D7CBBFA4EA7}"/>
              </a:ext>
            </a:extLst>
          </p:cNvPr>
          <p:cNvSpPr/>
          <p:nvPr/>
        </p:nvSpPr>
        <p:spPr>
          <a:xfrm>
            <a:off x="3927158" y="590179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38923-13A2-44E1-8DD8-00957F0EBB1A}"/>
              </a:ext>
            </a:extLst>
          </p:cNvPr>
          <p:cNvSpPr/>
          <p:nvPr/>
        </p:nvSpPr>
        <p:spPr>
          <a:xfrm>
            <a:off x="4644232" y="590179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415D88-C493-41EE-BDE6-79F8BA86BE4D}"/>
              </a:ext>
            </a:extLst>
          </p:cNvPr>
          <p:cNvSpPr/>
          <p:nvPr/>
        </p:nvSpPr>
        <p:spPr>
          <a:xfrm>
            <a:off x="5361306" y="590179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DAF3AF-DEF4-440D-9A4A-B1A84FFD6467}"/>
              </a:ext>
            </a:extLst>
          </p:cNvPr>
          <p:cNvSpPr/>
          <p:nvPr/>
        </p:nvSpPr>
        <p:spPr>
          <a:xfrm>
            <a:off x="6070442" y="590179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E79DB-B9BB-4DD2-9171-40E3563DB9D7}"/>
              </a:ext>
            </a:extLst>
          </p:cNvPr>
          <p:cNvSpPr/>
          <p:nvPr/>
        </p:nvSpPr>
        <p:spPr>
          <a:xfrm>
            <a:off x="6774659" y="590179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DC444E-425E-4893-B869-B63D29A98B04}"/>
              </a:ext>
            </a:extLst>
          </p:cNvPr>
          <p:cNvSpPr/>
          <p:nvPr/>
        </p:nvSpPr>
        <p:spPr>
          <a:xfrm>
            <a:off x="7482525" y="590179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1A0DA9-6382-42F5-81A6-642274143D54}"/>
              </a:ext>
            </a:extLst>
          </p:cNvPr>
          <p:cNvSpPr txBox="1"/>
          <p:nvPr/>
        </p:nvSpPr>
        <p:spPr>
          <a:xfrm>
            <a:off x="763480" y="660831"/>
            <a:ext cx="11008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7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 letter word from the below two images</a:t>
            </a:r>
          </a:p>
        </p:txBody>
      </p:sp>
    </p:spTree>
    <p:extLst>
      <p:ext uri="{BB962C8B-B14F-4D97-AF65-F5344CB8AC3E}">
        <p14:creationId xmlns:p14="http://schemas.microsoft.com/office/powerpoint/2010/main" val="260719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9D868-671A-48FD-AAF7-B1E395BCE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1" y="1471474"/>
            <a:ext cx="3062797" cy="3915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38D86-D76C-4907-B6FE-019CB9C7D1AE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commons.wikimedia.org/wiki/File:Emoji_u1f64b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0D2E70-B78B-4A7E-AA79-627CCE65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88241" y="2396971"/>
            <a:ext cx="4879758" cy="2724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A83EB2-0909-4D48-8238-79AEE81DA8AC}"/>
              </a:ext>
            </a:extLst>
          </p:cNvPr>
          <p:cNvSpPr/>
          <p:nvPr/>
        </p:nvSpPr>
        <p:spPr>
          <a:xfrm>
            <a:off x="3196590" y="590179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3448C4-A2BF-4EE0-B110-0D7CBBFA4EA7}"/>
              </a:ext>
            </a:extLst>
          </p:cNvPr>
          <p:cNvSpPr/>
          <p:nvPr/>
        </p:nvSpPr>
        <p:spPr>
          <a:xfrm>
            <a:off x="3927158" y="590179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38923-13A2-44E1-8DD8-00957F0EBB1A}"/>
              </a:ext>
            </a:extLst>
          </p:cNvPr>
          <p:cNvSpPr/>
          <p:nvPr/>
        </p:nvSpPr>
        <p:spPr>
          <a:xfrm>
            <a:off x="4644232" y="590179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415D88-C493-41EE-BDE6-79F8BA86BE4D}"/>
              </a:ext>
            </a:extLst>
          </p:cNvPr>
          <p:cNvSpPr/>
          <p:nvPr/>
        </p:nvSpPr>
        <p:spPr>
          <a:xfrm>
            <a:off x="5361306" y="590179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DAF3AF-DEF4-440D-9A4A-B1A84FFD6467}"/>
              </a:ext>
            </a:extLst>
          </p:cNvPr>
          <p:cNvSpPr/>
          <p:nvPr/>
        </p:nvSpPr>
        <p:spPr>
          <a:xfrm>
            <a:off x="6070442" y="590179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6E79DB-B9BB-4DD2-9171-40E3563DB9D7}"/>
              </a:ext>
            </a:extLst>
          </p:cNvPr>
          <p:cNvSpPr/>
          <p:nvPr/>
        </p:nvSpPr>
        <p:spPr>
          <a:xfrm>
            <a:off x="6774659" y="590179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DC444E-425E-4893-B869-B63D29A98B04}"/>
              </a:ext>
            </a:extLst>
          </p:cNvPr>
          <p:cNvSpPr/>
          <p:nvPr/>
        </p:nvSpPr>
        <p:spPr>
          <a:xfrm>
            <a:off x="7482525" y="590179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1A0DA9-6382-42F5-81A6-642274143D54}"/>
              </a:ext>
            </a:extLst>
          </p:cNvPr>
          <p:cNvSpPr txBox="1"/>
          <p:nvPr/>
        </p:nvSpPr>
        <p:spPr>
          <a:xfrm>
            <a:off x="763480" y="660831"/>
            <a:ext cx="110083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7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 letter word from the below two images</a:t>
            </a:r>
          </a:p>
        </p:txBody>
      </p:sp>
    </p:spTree>
    <p:extLst>
      <p:ext uri="{BB962C8B-B14F-4D97-AF65-F5344CB8AC3E}">
        <p14:creationId xmlns:p14="http://schemas.microsoft.com/office/powerpoint/2010/main" val="35326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A19D2-AF8C-449A-9A2D-79F9C516F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3843" y="1756437"/>
            <a:ext cx="4683341" cy="2847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3C6D33-9EF0-40B6-B6D9-BA10CC89E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66899" y="1282152"/>
            <a:ext cx="2498568" cy="3618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84778-9DB8-4BFE-8058-888EBB716D3B}"/>
              </a:ext>
            </a:extLst>
          </p:cNvPr>
          <p:cNvSpPr txBox="1"/>
          <p:nvPr/>
        </p:nvSpPr>
        <p:spPr>
          <a:xfrm>
            <a:off x="775273" y="396567"/>
            <a:ext cx="10248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7 letter word from the below two images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4DDF43-B34C-4CAC-A11C-9E5668271884}"/>
              </a:ext>
            </a:extLst>
          </p:cNvPr>
          <p:cNvSpPr/>
          <p:nvPr/>
        </p:nvSpPr>
        <p:spPr>
          <a:xfrm>
            <a:off x="3315676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F6E4BE-4DBC-481B-ADB9-CE88DFF09135}"/>
              </a:ext>
            </a:extLst>
          </p:cNvPr>
          <p:cNvSpPr/>
          <p:nvPr/>
        </p:nvSpPr>
        <p:spPr>
          <a:xfrm>
            <a:off x="4032750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8BA4B4-3611-4C13-86E1-F959BC2C23ED}"/>
              </a:ext>
            </a:extLst>
          </p:cNvPr>
          <p:cNvSpPr/>
          <p:nvPr/>
        </p:nvSpPr>
        <p:spPr>
          <a:xfrm>
            <a:off x="4741886" y="566655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1D87E6-A719-46C4-BEAB-9F374F8B0861}"/>
              </a:ext>
            </a:extLst>
          </p:cNvPr>
          <p:cNvSpPr/>
          <p:nvPr/>
        </p:nvSpPr>
        <p:spPr>
          <a:xfrm>
            <a:off x="5458960" y="5666555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686730-B8BC-43E9-94E7-9F1F069E0A17}"/>
              </a:ext>
            </a:extLst>
          </p:cNvPr>
          <p:cNvSpPr/>
          <p:nvPr/>
        </p:nvSpPr>
        <p:spPr>
          <a:xfrm>
            <a:off x="6168096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CCF705-2E0B-412F-B5F7-7C3B67784897}"/>
              </a:ext>
            </a:extLst>
          </p:cNvPr>
          <p:cNvSpPr/>
          <p:nvPr/>
        </p:nvSpPr>
        <p:spPr>
          <a:xfrm>
            <a:off x="6872313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9CA043-FBFF-4DFB-8C97-38DDCC96E480}"/>
              </a:ext>
            </a:extLst>
          </p:cNvPr>
          <p:cNvSpPr/>
          <p:nvPr/>
        </p:nvSpPr>
        <p:spPr>
          <a:xfrm>
            <a:off x="7580179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9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A19D2-AF8C-449A-9A2D-79F9C516F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3843" y="1756437"/>
            <a:ext cx="4683341" cy="2847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3C6D33-9EF0-40B6-B6D9-BA10CC89E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66899" y="1282152"/>
            <a:ext cx="2498568" cy="3618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84778-9DB8-4BFE-8058-888EBB716D3B}"/>
              </a:ext>
            </a:extLst>
          </p:cNvPr>
          <p:cNvSpPr txBox="1"/>
          <p:nvPr/>
        </p:nvSpPr>
        <p:spPr>
          <a:xfrm>
            <a:off x="775273" y="396567"/>
            <a:ext cx="10248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7 letter word from the below two images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4DDF43-B34C-4CAC-A11C-9E5668271884}"/>
              </a:ext>
            </a:extLst>
          </p:cNvPr>
          <p:cNvSpPr/>
          <p:nvPr/>
        </p:nvSpPr>
        <p:spPr>
          <a:xfrm>
            <a:off x="3315676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F6E4BE-4DBC-481B-ADB9-CE88DFF09135}"/>
              </a:ext>
            </a:extLst>
          </p:cNvPr>
          <p:cNvSpPr/>
          <p:nvPr/>
        </p:nvSpPr>
        <p:spPr>
          <a:xfrm>
            <a:off x="4032750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8BA4B4-3611-4C13-86E1-F959BC2C23ED}"/>
              </a:ext>
            </a:extLst>
          </p:cNvPr>
          <p:cNvSpPr/>
          <p:nvPr/>
        </p:nvSpPr>
        <p:spPr>
          <a:xfrm>
            <a:off x="4741886" y="566655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1D87E6-A719-46C4-BEAB-9F374F8B0861}"/>
              </a:ext>
            </a:extLst>
          </p:cNvPr>
          <p:cNvSpPr/>
          <p:nvPr/>
        </p:nvSpPr>
        <p:spPr>
          <a:xfrm>
            <a:off x="5458960" y="5666555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686730-B8BC-43E9-94E7-9F1F069E0A17}"/>
              </a:ext>
            </a:extLst>
          </p:cNvPr>
          <p:cNvSpPr/>
          <p:nvPr/>
        </p:nvSpPr>
        <p:spPr>
          <a:xfrm>
            <a:off x="6168096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CCF705-2E0B-412F-B5F7-7C3B67784897}"/>
              </a:ext>
            </a:extLst>
          </p:cNvPr>
          <p:cNvSpPr/>
          <p:nvPr/>
        </p:nvSpPr>
        <p:spPr>
          <a:xfrm>
            <a:off x="6872313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9CA043-FBFF-4DFB-8C97-38DDCC96E480}"/>
              </a:ext>
            </a:extLst>
          </p:cNvPr>
          <p:cNvSpPr/>
          <p:nvPr/>
        </p:nvSpPr>
        <p:spPr>
          <a:xfrm>
            <a:off x="7580179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3979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96A87-ED66-4306-ADD5-CE35DAB65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6953" y="2143034"/>
            <a:ext cx="2286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1515F-4809-4E8A-8E2A-DB860042A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0533" y="2143034"/>
            <a:ext cx="220741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5E20AF-9BB1-4D1E-BFDF-34471D239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26410" y="2286000"/>
            <a:ext cx="2444550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A0200B-6592-48A3-865F-218A42B2EBF3}"/>
              </a:ext>
            </a:extLst>
          </p:cNvPr>
          <p:cNvSpPr txBox="1"/>
          <p:nvPr/>
        </p:nvSpPr>
        <p:spPr>
          <a:xfrm>
            <a:off x="529701" y="818513"/>
            <a:ext cx="11132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6 letter word from the below three images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D04AF-8253-4A63-AE36-29E889959C8C}"/>
              </a:ext>
            </a:extLst>
          </p:cNvPr>
          <p:cNvSpPr/>
          <p:nvPr/>
        </p:nvSpPr>
        <p:spPr>
          <a:xfrm>
            <a:off x="3729832" y="568554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0C9AF-FC83-467F-9A7D-501812487B54}"/>
              </a:ext>
            </a:extLst>
          </p:cNvPr>
          <p:cNvSpPr/>
          <p:nvPr/>
        </p:nvSpPr>
        <p:spPr>
          <a:xfrm>
            <a:off x="4446906" y="568554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6A4494-B635-4FFA-AE33-114F40BD6315}"/>
              </a:ext>
            </a:extLst>
          </p:cNvPr>
          <p:cNvSpPr/>
          <p:nvPr/>
        </p:nvSpPr>
        <p:spPr>
          <a:xfrm>
            <a:off x="5156042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DCD4FE-36B1-41F0-A2DD-801EF62C0FB8}"/>
              </a:ext>
            </a:extLst>
          </p:cNvPr>
          <p:cNvSpPr/>
          <p:nvPr/>
        </p:nvSpPr>
        <p:spPr>
          <a:xfrm>
            <a:off x="5860259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7BDA59-88FA-4B56-A530-EF7989FCD65C}"/>
              </a:ext>
            </a:extLst>
          </p:cNvPr>
          <p:cNvSpPr/>
          <p:nvPr/>
        </p:nvSpPr>
        <p:spPr>
          <a:xfrm>
            <a:off x="6568125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33325D-BC0D-4876-824A-E0B449B0E9F5}"/>
              </a:ext>
            </a:extLst>
          </p:cNvPr>
          <p:cNvSpPr/>
          <p:nvPr/>
        </p:nvSpPr>
        <p:spPr>
          <a:xfrm>
            <a:off x="7275991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793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96A87-ED66-4306-ADD5-CE35DAB65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6953" y="2143034"/>
            <a:ext cx="2286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1515F-4809-4E8A-8E2A-DB860042A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80533" y="2143034"/>
            <a:ext cx="220741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5E20AF-9BB1-4D1E-BFDF-34471D239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26410" y="2286000"/>
            <a:ext cx="2444550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A0200B-6592-48A3-865F-218A42B2EBF3}"/>
              </a:ext>
            </a:extLst>
          </p:cNvPr>
          <p:cNvSpPr txBox="1"/>
          <p:nvPr/>
        </p:nvSpPr>
        <p:spPr>
          <a:xfrm>
            <a:off x="529701" y="818513"/>
            <a:ext cx="111325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6 letter word from the below 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three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 images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BD04AF-8253-4A63-AE36-29E889959C8C}"/>
              </a:ext>
            </a:extLst>
          </p:cNvPr>
          <p:cNvSpPr/>
          <p:nvPr/>
        </p:nvSpPr>
        <p:spPr>
          <a:xfrm>
            <a:off x="3729832" y="568554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0C9AF-FC83-467F-9A7D-501812487B54}"/>
              </a:ext>
            </a:extLst>
          </p:cNvPr>
          <p:cNvSpPr/>
          <p:nvPr/>
        </p:nvSpPr>
        <p:spPr>
          <a:xfrm>
            <a:off x="4446906" y="568554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6A4494-B635-4FFA-AE33-114F40BD6315}"/>
              </a:ext>
            </a:extLst>
          </p:cNvPr>
          <p:cNvSpPr/>
          <p:nvPr/>
        </p:nvSpPr>
        <p:spPr>
          <a:xfrm>
            <a:off x="5156042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DCD4FE-36B1-41F0-A2DD-801EF62C0FB8}"/>
              </a:ext>
            </a:extLst>
          </p:cNvPr>
          <p:cNvSpPr/>
          <p:nvPr/>
        </p:nvSpPr>
        <p:spPr>
          <a:xfrm>
            <a:off x="5860259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7BDA59-88FA-4B56-A530-EF7989FCD65C}"/>
              </a:ext>
            </a:extLst>
          </p:cNvPr>
          <p:cNvSpPr/>
          <p:nvPr/>
        </p:nvSpPr>
        <p:spPr>
          <a:xfrm>
            <a:off x="6568125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33325D-BC0D-4876-824A-E0B449B0E9F5}"/>
              </a:ext>
            </a:extLst>
          </p:cNvPr>
          <p:cNvSpPr/>
          <p:nvPr/>
        </p:nvSpPr>
        <p:spPr>
          <a:xfrm>
            <a:off x="7275991" y="568554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36247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7991D-491B-41CA-AEDD-EA83AE61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3501" y="1926747"/>
            <a:ext cx="2864080" cy="2747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0D26F-F743-4F4A-BDFB-2E3664F42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055474"/>
            <a:ext cx="2476870" cy="2489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417510-3B70-455F-A2A0-6FFB852090B9}"/>
              </a:ext>
            </a:extLst>
          </p:cNvPr>
          <p:cNvSpPr txBox="1"/>
          <p:nvPr/>
        </p:nvSpPr>
        <p:spPr>
          <a:xfrm>
            <a:off x="1209582" y="441056"/>
            <a:ext cx="10447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9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 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letter word from the below two images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8D5380-DFF3-455B-AA92-C7F31F0A1380}"/>
              </a:ext>
            </a:extLst>
          </p:cNvPr>
          <p:cNvSpPr/>
          <p:nvPr/>
        </p:nvSpPr>
        <p:spPr>
          <a:xfrm>
            <a:off x="2701690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0D9FF1-E5CB-421E-B606-9211B235DDAC}"/>
              </a:ext>
            </a:extLst>
          </p:cNvPr>
          <p:cNvSpPr/>
          <p:nvPr/>
        </p:nvSpPr>
        <p:spPr>
          <a:xfrm>
            <a:off x="3410826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3A76EB-3ED2-4AD7-A92D-A9203BC733E2}"/>
              </a:ext>
            </a:extLst>
          </p:cNvPr>
          <p:cNvSpPr/>
          <p:nvPr/>
        </p:nvSpPr>
        <p:spPr>
          <a:xfrm>
            <a:off x="4145363" y="559746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8DF609-BA4C-4A73-B53E-4899A0D0D8DE}"/>
              </a:ext>
            </a:extLst>
          </p:cNvPr>
          <p:cNvSpPr/>
          <p:nvPr/>
        </p:nvSpPr>
        <p:spPr>
          <a:xfrm>
            <a:off x="4862437" y="559746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023095-E64E-4C59-B091-AFC0EE642C9C}"/>
              </a:ext>
            </a:extLst>
          </p:cNvPr>
          <p:cNvSpPr/>
          <p:nvPr/>
        </p:nvSpPr>
        <p:spPr>
          <a:xfrm>
            <a:off x="5571573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961638-D614-4872-B20D-B110AB1F1523}"/>
              </a:ext>
            </a:extLst>
          </p:cNvPr>
          <p:cNvSpPr/>
          <p:nvPr/>
        </p:nvSpPr>
        <p:spPr>
          <a:xfrm>
            <a:off x="6275790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4C6C85-BA66-4178-A74B-3563AD20862F}"/>
              </a:ext>
            </a:extLst>
          </p:cNvPr>
          <p:cNvSpPr/>
          <p:nvPr/>
        </p:nvSpPr>
        <p:spPr>
          <a:xfrm>
            <a:off x="6983656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ABE7DF-88D0-4CEE-A4D9-9DBA69271C35}"/>
              </a:ext>
            </a:extLst>
          </p:cNvPr>
          <p:cNvSpPr/>
          <p:nvPr/>
        </p:nvSpPr>
        <p:spPr>
          <a:xfrm>
            <a:off x="7691522" y="559745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C999A9-2536-4D2C-B607-9B26E37633DC}"/>
              </a:ext>
            </a:extLst>
          </p:cNvPr>
          <p:cNvSpPr/>
          <p:nvPr/>
        </p:nvSpPr>
        <p:spPr>
          <a:xfrm>
            <a:off x="8422729" y="559745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07991D-491B-41CA-AEDD-EA83AE61C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03501" y="1926747"/>
            <a:ext cx="2864080" cy="2747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0D26F-F743-4F4A-BDFB-2E3664F42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2055474"/>
            <a:ext cx="2476870" cy="2489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417510-3B70-455F-A2A0-6FFB852090B9}"/>
              </a:ext>
            </a:extLst>
          </p:cNvPr>
          <p:cNvSpPr txBox="1"/>
          <p:nvPr/>
        </p:nvSpPr>
        <p:spPr>
          <a:xfrm>
            <a:off x="1209582" y="441056"/>
            <a:ext cx="104475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9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 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letter word from the below two images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8D5380-DFF3-455B-AA92-C7F31F0A1380}"/>
              </a:ext>
            </a:extLst>
          </p:cNvPr>
          <p:cNvSpPr/>
          <p:nvPr/>
        </p:nvSpPr>
        <p:spPr>
          <a:xfrm>
            <a:off x="2701690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0D9FF1-E5CB-421E-B606-9211B235DDAC}"/>
              </a:ext>
            </a:extLst>
          </p:cNvPr>
          <p:cNvSpPr/>
          <p:nvPr/>
        </p:nvSpPr>
        <p:spPr>
          <a:xfrm>
            <a:off x="3410826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3A76EB-3ED2-4AD7-A92D-A9203BC733E2}"/>
              </a:ext>
            </a:extLst>
          </p:cNvPr>
          <p:cNvSpPr/>
          <p:nvPr/>
        </p:nvSpPr>
        <p:spPr>
          <a:xfrm>
            <a:off x="4145363" y="559746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8DF609-BA4C-4A73-B53E-4899A0D0D8DE}"/>
              </a:ext>
            </a:extLst>
          </p:cNvPr>
          <p:cNvSpPr/>
          <p:nvPr/>
        </p:nvSpPr>
        <p:spPr>
          <a:xfrm>
            <a:off x="4862437" y="559746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023095-E64E-4C59-B091-AFC0EE642C9C}"/>
              </a:ext>
            </a:extLst>
          </p:cNvPr>
          <p:cNvSpPr/>
          <p:nvPr/>
        </p:nvSpPr>
        <p:spPr>
          <a:xfrm>
            <a:off x="5571573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961638-D614-4872-B20D-B110AB1F1523}"/>
              </a:ext>
            </a:extLst>
          </p:cNvPr>
          <p:cNvSpPr/>
          <p:nvPr/>
        </p:nvSpPr>
        <p:spPr>
          <a:xfrm>
            <a:off x="6275790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4C6C85-BA66-4178-A74B-3563AD20862F}"/>
              </a:ext>
            </a:extLst>
          </p:cNvPr>
          <p:cNvSpPr/>
          <p:nvPr/>
        </p:nvSpPr>
        <p:spPr>
          <a:xfrm>
            <a:off x="6983656" y="5597460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ABE7DF-88D0-4CEE-A4D9-9DBA69271C35}"/>
              </a:ext>
            </a:extLst>
          </p:cNvPr>
          <p:cNvSpPr/>
          <p:nvPr/>
        </p:nvSpPr>
        <p:spPr>
          <a:xfrm>
            <a:off x="7691522" y="559745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C999A9-2536-4D2C-B607-9B26E37633DC}"/>
              </a:ext>
            </a:extLst>
          </p:cNvPr>
          <p:cNvSpPr/>
          <p:nvPr/>
        </p:nvSpPr>
        <p:spPr>
          <a:xfrm>
            <a:off x="8422729" y="5597456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30681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DF4F088-CB5E-40A6-9A24-505F2C93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9" y="1397613"/>
            <a:ext cx="4402190" cy="42091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B4D6D-8B83-413C-94C7-DD876F906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0" b="25135"/>
          <a:stretch/>
        </p:blipFill>
        <p:spPr>
          <a:xfrm>
            <a:off x="6009940" y="653342"/>
            <a:ext cx="4963886" cy="2585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074AD6-4720-48B9-8A34-F72D534C094D}"/>
              </a:ext>
            </a:extLst>
          </p:cNvPr>
          <p:cNvSpPr txBox="1"/>
          <p:nvPr/>
        </p:nvSpPr>
        <p:spPr>
          <a:xfrm>
            <a:off x="6161103" y="4194633"/>
            <a:ext cx="4651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66427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ACBAD-3964-48B9-9B6E-24990C5E1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2150" y="1491447"/>
            <a:ext cx="21844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BDA10-17D5-4097-9F7A-EDF15C3A7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66840" y="1491448"/>
            <a:ext cx="1496771" cy="2322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65E1B-E001-4EB7-91D7-1DF7040C5455}"/>
              </a:ext>
            </a:extLst>
          </p:cNvPr>
          <p:cNvSpPr txBox="1"/>
          <p:nvPr/>
        </p:nvSpPr>
        <p:spPr>
          <a:xfrm>
            <a:off x="1067538" y="581708"/>
            <a:ext cx="103935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 Condensed SemiBold" panose="00000706000000000000" pitchFamily="2" charset="0"/>
              </a:rPr>
              <a:t>Guess the Five letter word from the below two images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6786B8-497C-4358-8734-AAD9DF1A7331}"/>
              </a:ext>
            </a:extLst>
          </p:cNvPr>
          <p:cNvSpPr/>
          <p:nvPr/>
        </p:nvSpPr>
        <p:spPr>
          <a:xfrm>
            <a:off x="3391899" y="4428469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B2450-6E84-405B-8B6E-4F59D64429B2}"/>
              </a:ext>
            </a:extLst>
          </p:cNvPr>
          <p:cNvSpPr/>
          <p:nvPr/>
        </p:nvSpPr>
        <p:spPr>
          <a:xfrm>
            <a:off x="4105004" y="442846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D4F23-B7D7-4490-A35E-509B87F6B5FD}"/>
              </a:ext>
            </a:extLst>
          </p:cNvPr>
          <p:cNvSpPr/>
          <p:nvPr/>
        </p:nvSpPr>
        <p:spPr>
          <a:xfrm>
            <a:off x="4839541" y="4428469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79F425-760D-4282-8A32-F90E0F5407AB}"/>
              </a:ext>
            </a:extLst>
          </p:cNvPr>
          <p:cNvSpPr/>
          <p:nvPr/>
        </p:nvSpPr>
        <p:spPr>
          <a:xfrm>
            <a:off x="5556615" y="442847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7893F3-0680-4261-AC7B-CAE8C359C670}"/>
              </a:ext>
            </a:extLst>
          </p:cNvPr>
          <p:cNvSpPr/>
          <p:nvPr/>
        </p:nvSpPr>
        <p:spPr>
          <a:xfrm>
            <a:off x="6265751" y="4428468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68028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AF61D-8EBE-4DDF-9450-0C5BA598F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56729" y="1467095"/>
            <a:ext cx="3799840" cy="3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625E1-002D-4167-AF24-AD35C4948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29333" y="1467095"/>
            <a:ext cx="2539682" cy="39238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27A664-BE51-408C-ACB3-E43B6CB7A138}"/>
              </a:ext>
            </a:extLst>
          </p:cNvPr>
          <p:cNvSpPr/>
          <p:nvPr/>
        </p:nvSpPr>
        <p:spPr>
          <a:xfrm>
            <a:off x="2761584" y="586094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4E6962-119E-4D88-9824-D83DEC8BF804}"/>
              </a:ext>
            </a:extLst>
          </p:cNvPr>
          <p:cNvSpPr/>
          <p:nvPr/>
        </p:nvSpPr>
        <p:spPr>
          <a:xfrm>
            <a:off x="3474689" y="586094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2AA59E-DA4D-4653-AE94-A424F21262FA}"/>
              </a:ext>
            </a:extLst>
          </p:cNvPr>
          <p:cNvSpPr/>
          <p:nvPr/>
        </p:nvSpPr>
        <p:spPr>
          <a:xfrm>
            <a:off x="4209226" y="586094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5C2E6D-FF76-4587-A672-DB859CD12689}"/>
              </a:ext>
            </a:extLst>
          </p:cNvPr>
          <p:cNvSpPr/>
          <p:nvPr/>
        </p:nvSpPr>
        <p:spPr>
          <a:xfrm>
            <a:off x="4926300" y="586094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CE457E-8B12-4C06-823A-9B1351448259}"/>
              </a:ext>
            </a:extLst>
          </p:cNvPr>
          <p:cNvSpPr/>
          <p:nvPr/>
        </p:nvSpPr>
        <p:spPr>
          <a:xfrm>
            <a:off x="5635436" y="586094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5116A3-C000-42D0-A4FE-1903322B8DD7}"/>
              </a:ext>
            </a:extLst>
          </p:cNvPr>
          <p:cNvSpPr/>
          <p:nvPr/>
        </p:nvSpPr>
        <p:spPr>
          <a:xfrm>
            <a:off x="6339653" y="586094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8A80C3-0000-42B2-A246-D2684258E610}"/>
              </a:ext>
            </a:extLst>
          </p:cNvPr>
          <p:cNvSpPr/>
          <p:nvPr/>
        </p:nvSpPr>
        <p:spPr>
          <a:xfrm>
            <a:off x="7047519" y="586094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EA1970-FE31-4182-9987-74C40E7CF88E}"/>
              </a:ext>
            </a:extLst>
          </p:cNvPr>
          <p:cNvSpPr/>
          <p:nvPr/>
        </p:nvSpPr>
        <p:spPr>
          <a:xfrm>
            <a:off x="7755385" y="586094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9977A-ED20-4EC2-B989-EB5C392475CA}"/>
              </a:ext>
            </a:extLst>
          </p:cNvPr>
          <p:cNvSpPr txBox="1"/>
          <p:nvPr/>
        </p:nvSpPr>
        <p:spPr>
          <a:xfrm>
            <a:off x="1199482" y="296263"/>
            <a:ext cx="10280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 Condensed SemiBold" panose="00000706000000000000" pitchFamily="2" charset="0"/>
              </a:rPr>
              <a:t>Guess the 8 letter word from the below two images</a:t>
            </a:r>
          </a:p>
        </p:txBody>
      </p:sp>
    </p:spTree>
    <p:extLst>
      <p:ext uri="{BB962C8B-B14F-4D97-AF65-F5344CB8AC3E}">
        <p14:creationId xmlns:p14="http://schemas.microsoft.com/office/powerpoint/2010/main" val="325467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AF61D-8EBE-4DDF-9450-0C5BA598F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56729" y="1467095"/>
            <a:ext cx="3799840" cy="3923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625E1-002D-4167-AF24-AD35C4948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29333" y="1467095"/>
            <a:ext cx="2539682" cy="39238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27A664-BE51-408C-ACB3-E43B6CB7A138}"/>
              </a:ext>
            </a:extLst>
          </p:cNvPr>
          <p:cNvSpPr/>
          <p:nvPr/>
        </p:nvSpPr>
        <p:spPr>
          <a:xfrm>
            <a:off x="2761584" y="586094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4E6962-119E-4D88-9824-D83DEC8BF804}"/>
              </a:ext>
            </a:extLst>
          </p:cNvPr>
          <p:cNvSpPr/>
          <p:nvPr/>
        </p:nvSpPr>
        <p:spPr>
          <a:xfrm>
            <a:off x="3474689" y="586094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2AA59E-DA4D-4653-AE94-A424F21262FA}"/>
              </a:ext>
            </a:extLst>
          </p:cNvPr>
          <p:cNvSpPr/>
          <p:nvPr/>
        </p:nvSpPr>
        <p:spPr>
          <a:xfrm>
            <a:off x="4209226" y="586094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C5C2E6D-FF76-4587-A672-DB859CD12689}"/>
              </a:ext>
            </a:extLst>
          </p:cNvPr>
          <p:cNvSpPr/>
          <p:nvPr/>
        </p:nvSpPr>
        <p:spPr>
          <a:xfrm>
            <a:off x="4926300" y="586094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0CE457E-8B12-4C06-823A-9B1351448259}"/>
              </a:ext>
            </a:extLst>
          </p:cNvPr>
          <p:cNvSpPr/>
          <p:nvPr/>
        </p:nvSpPr>
        <p:spPr>
          <a:xfrm>
            <a:off x="5628790" y="58538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5116A3-C000-42D0-A4FE-1903322B8DD7}"/>
              </a:ext>
            </a:extLst>
          </p:cNvPr>
          <p:cNvSpPr/>
          <p:nvPr/>
        </p:nvSpPr>
        <p:spPr>
          <a:xfrm>
            <a:off x="6339653" y="586094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8A80C3-0000-42B2-A246-D2684258E610}"/>
              </a:ext>
            </a:extLst>
          </p:cNvPr>
          <p:cNvSpPr/>
          <p:nvPr/>
        </p:nvSpPr>
        <p:spPr>
          <a:xfrm>
            <a:off x="7047519" y="586094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EA1970-FE31-4182-9987-74C40E7CF88E}"/>
              </a:ext>
            </a:extLst>
          </p:cNvPr>
          <p:cNvSpPr/>
          <p:nvPr/>
        </p:nvSpPr>
        <p:spPr>
          <a:xfrm>
            <a:off x="7755385" y="586094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9977A-ED20-4EC2-B989-EB5C392475CA}"/>
              </a:ext>
            </a:extLst>
          </p:cNvPr>
          <p:cNvSpPr txBox="1"/>
          <p:nvPr/>
        </p:nvSpPr>
        <p:spPr>
          <a:xfrm>
            <a:off x="1199482" y="296263"/>
            <a:ext cx="102803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rlow Condensed SemiBold" panose="00000706000000000000" pitchFamily="2" charset="0"/>
              </a:rPr>
              <a:t>Guess the 8 letter word from the below two images</a:t>
            </a:r>
          </a:p>
        </p:txBody>
      </p:sp>
    </p:spTree>
    <p:extLst>
      <p:ext uri="{BB962C8B-B14F-4D97-AF65-F5344CB8AC3E}">
        <p14:creationId xmlns:p14="http://schemas.microsoft.com/office/powerpoint/2010/main" val="225588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98DAA-67FE-4924-8205-DE3608A0D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3563" y="1651247"/>
            <a:ext cx="3332624" cy="3079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7DC89-C8C9-44D2-B75D-10CC463B5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97119" y="1384917"/>
            <a:ext cx="5236592" cy="3801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157ECA-A889-4565-90EC-56CE91D9A9F7}"/>
              </a:ext>
            </a:extLst>
          </p:cNvPr>
          <p:cNvSpPr txBox="1"/>
          <p:nvPr/>
        </p:nvSpPr>
        <p:spPr>
          <a:xfrm>
            <a:off x="775273" y="396567"/>
            <a:ext cx="10248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8 letter word from the below two 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083BF-73B3-4DA0-858F-50A34916023F}"/>
              </a:ext>
            </a:extLst>
          </p:cNvPr>
          <p:cNvSpPr/>
          <p:nvPr/>
        </p:nvSpPr>
        <p:spPr>
          <a:xfrm>
            <a:off x="3294244" y="566655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DE3C6F-B83B-4D17-8A83-59377CF8CA7A}"/>
              </a:ext>
            </a:extLst>
          </p:cNvPr>
          <p:cNvSpPr/>
          <p:nvPr/>
        </p:nvSpPr>
        <p:spPr>
          <a:xfrm>
            <a:off x="4007349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A919FA-FC30-4D35-ACB9-40F753B6E0CB}"/>
              </a:ext>
            </a:extLst>
          </p:cNvPr>
          <p:cNvSpPr/>
          <p:nvPr/>
        </p:nvSpPr>
        <p:spPr>
          <a:xfrm>
            <a:off x="4741886" y="566655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BC2441-B9DA-42E6-A47B-3A3229A3972E}"/>
              </a:ext>
            </a:extLst>
          </p:cNvPr>
          <p:cNvSpPr/>
          <p:nvPr/>
        </p:nvSpPr>
        <p:spPr>
          <a:xfrm>
            <a:off x="5458960" y="5666555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CCF574-93F0-410A-987E-777A6B68DD9A}"/>
              </a:ext>
            </a:extLst>
          </p:cNvPr>
          <p:cNvSpPr/>
          <p:nvPr/>
        </p:nvSpPr>
        <p:spPr>
          <a:xfrm>
            <a:off x="6168096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79384B-6638-4378-874E-7B5B633A78DA}"/>
              </a:ext>
            </a:extLst>
          </p:cNvPr>
          <p:cNvSpPr/>
          <p:nvPr/>
        </p:nvSpPr>
        <p:spPr>
          <a:xfrm>
            <a:off x="6872313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407C20-B16F-4008-B2AF-F9C0103ECE8E}"/>
              </a:ext>
            </a:extLst>
          </p:cNvPr>
          <p:cNvSpPr/>
          <p:nvPr/>
        </p:nvSpPr>
        <p:spPr>
          <a:xfrm>
            <a:off x="7580179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269941-FA65-41FB-8117-3EC481EB1AD4}"/>
              </a:ext>
            </a:extLst>
          </p:cNvPr>
          <p:cNvSpPr/>
          <p:nvPr/>
        </p:nvSpPr>
        <p:spPr>
          <a:xfrm>
            <a:off x="8288045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90807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98DAA-67FE-4924-8205-DE3608A0D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3563" y="1651247"/>
            <a:ext cx="3332624" cy="3079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7DC89-C8C9-44D2-B75D-10CC463B5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97119" y="1384917"/>
            <a:ext cx="5236592" cy="3801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157ECA-A889-4565-90EC-56CE91D9A9F7}"/>
              </a:ext>
            </a:extLst>
          </p:cNvPr>
          <p:cNvSpPr txBox="1"/>
          <p:nvPr/>
        </p:nvSpPr>
        <p:spPr>
          <a:xfrm>
            <a:off x="775273" y="396567"/>
            <a:ext cx="102483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 the 8 letter word from the below two 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083BF-73B3-4DA0-858F-50A34916023F}"/>
              </a:ext>
            </a:extLst>
          </p:cNvPr>
          <p:cNvSpPr/>
          <p:nvPr/>
        </p:nvSpPr>
        <p:spPr>
          <a:xfrm>
            <a:off x="3294244" y="566655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DE3C6F-B83B-4D17-8A83-59377CF8CA7A}"/>
              </a:ext>
            </a:extLst>
          </p:cNvPr>
          <p:cNvSpPr/>
          <p:nvPr/>
        </p:nvSpPr>
        <p:spPr>
          <a:xfrm>
            <a:off x="4007349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A919FA-FC30-4D35-ACB9-40F753B6E0CB}"/>
              </a:ext>
            </a:extLst>
          </p:cNvPr>
          <p:cNvSpPr/>
          <p:nvPr/>
        </p:nvSpPr>
        <p:spPr>
          <a:xfrm>
            <a:off x="4741886" y="566655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BC2441-B9DA-42E6-A47B-3A3229A3972E}"/>
              </a:ext>
            </a:extLst>
          </p:cNvPr>
          <p:cNvSpPr/>
          <p:nvPr/>
        </p:nvSpPr>
        <p:spPr>
          <a:xfrm>
            <a:off x="5458960" y="5666555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CCF574-93F0-410A-987E-777A6B68DD9A}"/>
              </a:ext>
            </a:extLst>
          </p:cNvPr>
          <p:cNvSpPr/>
          <p:nvPr/>
        </p:nvSpPr>
        <p:spPr>
          <a:xfrm>
            <a:off x="6168096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79384B-6638-4378-874E-7B5B633A78DA}"/>
              </a:ext>
            </a:extLst>
          </p:cNvPr>
          <p:cNvSpPr/>
          <p:nvPr/>
        </p:nvSpPr>
        <p:spPr>
          <a:xfrm>
            <a:off x="6872313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407C20-B16F-4008-B2AF-F9C0103ECE8E}"/>
              </a:ext>
            </a:extLst>
          </p:cNvPr>
          <p:cNvSpPr/>
          <p:nvPr/>
        </p:nvSpPr>
        <p:spPr>
          <a:xfrm>
            <a:off x="7580179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269941-FA65-41FB-8117-3EC481EB1AD4}"/>
              </a:ext>
            </a:extLst>
          </p:cNvPr>
          <p:cNvSpPr/>
          <p:nvPr/>
        </p:nvSpPr>
        <p:spPr>
          <a:xfrm>
            <a:off x="8288045" y="5666551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3123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D4CE6-D0E5-405C-8914-46FC69103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9536" y="2208163"/>
            <a:ext cx="4826789" cy="2540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EFDF0-9ABB-4F76-97EE-2C8F9FF37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93764" y="2208163"/>
            <a:ext cx="4398700" cy="2540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83E4C6-FF9C-4B79-8D8E-0319373FEA08}"/>
              </a:ext>
            </a:extLst>
          </p:cNvPr>
          <p:cNvSpPr/>
          <p:nvPr/>
        </p:nvSpPr>
        <p:spPr>
          <a:xfrm>
            <a:off x="3968946" y="570236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CD8170-C797-441A-A374-24B7F1E91BB9}"/>
              </a:ext>
            </a:extLst>
          </p:cNvPr>
          <p:cNvSpPr/>
          <p:nvPr/>
        </p:nvSpPr>
        <p:spPr>
          <a:xfrm>
            <a:off x="4692767" y="570236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1AAF6-6551-4A2B-8054-95F253B30010}"/>
              </a:ext>
            </a:extLst>
          </p:cNvPr>
          <p:cNvSpPr/>
          <p:nvPr/>
        </p:nvSpPr>
        <p:spPr>
          <a:xfrm>
            <a:off x="5416588" y="570236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4F739-42EB-4A00-A55E-D3D789362D1F}"/>
              </a:ext>
            </a:extLst>
          </p:cNvPr>
          <p:cNvSpPr/>
          <p:nvPr/>
        </p:nvSpPr>
        <p:spPr>
          <a:xfrm>
            <a:off x="6133662" y="570236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56D3E-7E49-49CC-9A0A-4694DFEC2CE0}"/>
              </a:ext>
            </a:extLst>
          </p:cNvPr>
          <p:cNvSpPr/>
          <p:nvPr/>
        </p:nvSpPr>
        <p:spPr>
          <a:xfrm>
            <a:off x="6842798" y="570236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1C006A-284A-4935-BDC7-5E00D0AFBA40}"/>
              </a:ext>
            </a:extLst>
          </p:cNvPr>
          <p:cNvSpPr/>
          <p:nvPr/>
        </p:nvSpPr>
        <p:spPr>
          <a:xfrm>
            <a:off x="7547015" y="570236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D06497-0544-4F2B-85E2-B20D47A7681C}"/>
              </a:ext>
            </a:extLst>
          </p:cNvPr>
          <p:cNvSpPr txBox="1"/>
          <p:nvPr/>
        </p:nvSpPr>
        <p:spPr>
          <a:xfrm>
            <a:off x="683582" y="546855"/>
            <a:ext cx="109372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 the 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6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 letter word from the below two images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A824473-24E8-48DA-B76C-87BE6F03AB0A}"/>
              </a:ext>
            </a:extLst>
          </p:cNvPr>
          <p:cNvSpPr/>
          <p:nvPr/>
        </p:nvSpPr>
        <p:spPr>
          <a:xfrm>
            <a:off x="7871500" y="2405849"/>
            <a:ext cx="393611" cy="7279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0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0D4CE6-D0E5-405C-8914-46FC69103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9536" y="2208163"/>
            <a:ext cx="4826789" cy="2540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EFDF0-9ABB-4F76-97EE-2C8F9FF37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93764" y="2208163"/>
            <a:ext cx="4398700" cy="2540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83E4C6-FF9C-4B79-8D8E-0319373FEA08}"/>
              </a:ext>
            </a:extLst>
          </p:cNvPr>
          <p:cNvSpPr/>
          <p:nvPr/>
        </p:nvSpPr>
        <p:spPr>
          <a:xfrm>
            <a:off x="3968946" y="570236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CD8170-C797-441A-A374-24B7F1E91BB9}"/>
              </a:ext>
            </a:extLst>
          </p:cNvPr>
          <p:cNvSpPr/>
          <p:nvPr/>
        </p:nvSpPr>
        <p:spPr>
          <a:xfrm>
            <a:off x="4692767" y="5702362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1AAF6-6551-4A2B-8054-95F253B30010}"/>
              </a:ext>
            </a:extLst>
          </p:cNvPr>
          <p:cNvSpPr/>
          <p:nvPr/>
        </p:nvSpPr>
        <p:spPr>
          <a:xfrm>
            <a:off x="5416588" y="5702364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4F739-42EB-4A00-A55E-D3D789362D1F}"/>
              </a:ext>
            </a:extLst>
          </p:cNvPr>
          <p:cNvSpPr/>
          <p:nvPr/>
        </p:nvSpPr>
        <p:spPr>
          <a:xfrm>
            <a:off x="6133662" y="5702367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56D3E-7E49-49CC-9A0A-4694DFEC2CE0}"/>
              </a:ext>
            </a:extLst>
          </p:cNvPr>
          <p:cNvSpPr/>
          <p:nvPr/>
        </p:nvSpPr>
        <p:spPr>
          <a:xfrm>
            <a:off x="6842798" y="570236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1C006A-284A-4935-BDC7-5E00D0AFBA40}"/>
              </a:ext>
            </a:extLst>
          </p:cNvPr>
          <p:cNvSpPr/>
          <p:nvPr/>
        </p:nvSpPr>
        <p:spPr>
          <a:xfrm>
            <a:off x="7547015" y="5702363"/>
            <a:ext cx="648970" cy="44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D06497-0544-4F2B-85E2-B20D47A7681C}"/>
              </a:ext>
            </a:extLst>
          </p:cNvPr>
          <p:cNvSpPr txBox="1"/>
          <p:nvPr/>
        </p:nvSpPr>
        <p:spPr>
          <a:xfrm>
            <a:off x="683582" y="546855"/>
            <a:ext cx="109372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Guess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 the </a:t>
            </a:r>
            <a:r>
              <a:rPr lang="en-US" sz="4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arlow Condensed SemiBold" panose="00000706000000000000" pitchFamily="2" charset="0"/>
              </a:rPr>
              <a:t>6</a:t>
            </a:r>
            <a:r>
              <a:rPr kumimoji="0" lang="en-US" sz="4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rlow Condensed SemiBold" panose="00000706000000000000" pitchFamily="2" charset="0"/>
              </a:rPr>
              <a:t> letter word from the below two images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A824473-24E8-48DA-B76C-87BE6F03AB0A}"/>
              </a:ext>
            </a:extLst>
          </p:cNvPr>
          <p:cNvSpPr/>
          <p:nvPr/>
        </p:nvSpPr>
        <p:spPr>
          <a:xfrm>
            <a:off x="7871500" y="2405849"/>
            <a:ext cx="393611" cy="7279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4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262</TotalTime>
  <Words>417</Words>
  <Application>Microsoft Office PowerPoint</Application>
  <PresentationFormat>Widescreen</PresentationFormat>
  <Paragraphs>146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Barlow Condensed ExtraBold</vt:lpstr>
      <vt:lpstr>Barlow Condensed SemiBold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Bharat India Jii</dc:title>
  <dc:creator>bhara</dc:creator>
  <cp:lastModifiedBy>bhara</cp:lastModifiedBy>
  <cp:revision>33</cp:revision>
  <dcterms:created xsi:type="dcterms:W3CDTF">2020-08-27T06:36:37Z</dcterms:created>
  <dcterms:modified xsi:type="dcterms:W3CDTF">2020-11-07T03:15:43Z</dcterms:modified>
</cp:coreProperties>
</file>